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QTQ6bSefxL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ummarizer.com/Pages/Default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ummarizer.com/Pages/Default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ummarizer.com/Pages/Default.asp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upgi2GFUqC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re2014.weebly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ummarizer.com/Pages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ummarizer.com/Pages/Default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ummarizer.com/Pages/Defaul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>
            <a:hlinkClick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648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4800" y="0"/>
            <a:ext cx="38792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Creating Content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201875" y="1116275"/>
            <a:ext cx="8763899" cy="380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Resource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Collaborating on a shared document (Google Drive)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K &amp; W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K = </a:t>
            </a:r>
            <a:r>
              <a:rPr lang="en" sz="2400" i="1"/>
              <a:t>Metacognition</a:t>
            </a:r>
            <a:r>
              <a:rPr lang="en" sz="2400"/>
              <a:t> (Think about your thinking)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W= Create Questions / Targeting my idea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Choose a Focus/Essential Question 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Wikisummarizer </a:t>
            </a:r>
            <a:r>
              <a:rPr lang="en" sz="2400"/>
              <a:t>your idea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Gathering of data/research/facts (Think like a Detective!)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Based on evidence, what is your essential question?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52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900" y="0"/>
            <a:ext cx="39641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Creating Content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01875" y="1116275"/>
            <a:ext cx="8763899" cy="380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Resource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Collaborating on a shared document (Google Drive)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K &amp; W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K = </a:t>
            </a:r>
            <a:r>
              <a:rPr lang="en" sz="2400" i="1"/>
              <a:t>Metacognition</a:t>
            </a:r>
            <a:r>
              <a:rPr lang="en" sz="2400"/>
              <a:t> (Think about your thinking)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W= Create Questions / Targeting my idea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Choose a Focus/Essential Question 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Wikisummarizer </a:t>
            </a:r>
            <a:r>
              <a:rPr lang="en" sz="2400"/>
              <a:t>your idea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Gathering of data/research/facts (Think like a Detective!)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Based on evidence, what is your essential question?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531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275" y="0"/>
            <a:ext cx="392772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Creating Content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01875" y="1116275"/>
            <a:ext cx="8763899" cy="380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Resource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Collaborating on a shared document (Google Drive)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K &amp; W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K = </a:t>
            </a:r>
            <a:r>
              <a:rPr lang="en" sz="2400" i="1"/>
              <a:t>Metacognition</a:t>
            </a:r>
            <a:r>
              <a:rPr lang="en" sz="2400"/>
              <a:t> (Think about your thinking)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W= Create Questions / Targeting my idea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Choose a Focus/Essential Question 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Wikisummarizer </a:t>
            </a:r>
            <a:r>
              <a:rPr lang="en" sz="2400"/>
              <a:t>your idea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Gathering of data/research/facts (Think like a Detective!)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Based on evidence, what is your essential question?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Student Example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425" y="1508175"/>
            <a:ext cx="5248903" cy="339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463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Voice &amp; Choice . . . </a:t>
            </a:r>
          </a:p>
        </p:txBody>
      </p:sp>
      <p:sp>
        <p:nvSpPr>
          <p:cNvPr id="185" name="Shape 185">
            <a:hlinkClick r:id="rId3"/>
          </p:cNvPr>
          <p:cNvSpPr/>
          <p:nvPr/>
        </p:nvSpPr>
        <p:spPr>
          <a:xfrm>
            <a:off x="1450675" y="903700"/>
            <a:ext cx="6349675" cy="39001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2088901"/>
            <a:ext cx="7772400" cy="96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 Didn’t Start the Fire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85800" y="305460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i="1">
                <a:solidFill>
                  <a:srgbClr val="FF0000"/>
                </a:solidFill>
              </a:rPr>
              <a:t>Sparking</a:t>
            </a:r>
            <a:r>
              <a:rPr lang="en" i="1"/>
              <a:t> a shift in student learning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762500" y="587925"/>
            <a:ext cx="4253699" cy="60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b="1" u="sng">
                <a:solidFill>
                  <a:schemeClr val="hlink"/>
                </a:solidFill>
                <a:hlinkClick r:id="rId3"/>
              </a:rPr>
              <a:t>http://fire2014.weebly.com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4">
            <a:alphaModFix/>
          </a:blip>
          <a:srcRect l="16622" r="20054" b="10257"/>
          <a:stretch/>
        </p:blipFill>
        <p:spPr>
          <a:xfrm>
            <a:off x="460150" y="214900"/>
            <a:ext cx="1713025" cy="18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6201" y="3713100"/>
            <a:ext cx="1866798" cy="12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Learning Targets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5975" y="2286475"/>
            <a:ext cx="1928649" cy="18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40019">
            <a:off x="5147861" y="1081664"/>
            <a:ext cx="3415025" cy="139432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8650" y="1063375"/>
            <a:ext cx="7390199" cy="383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I will collaborate within my group to create an argument that will impact student learning.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I will active my prior knowledge by completing a K-W-L to launch an argumentative position.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I will be a student for the next hour; learning from those around me.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I will become intimate with the one I love</a:t>
            </a:r>
            <a:r>
              <a:rPr lang="en" sz="2400" i="1"/>
              <a:t> </a:t>
            </a:r>
            <a:r>
              <a:rPr lang="en" sz="2400"/>
              <a:t>(</a:t>
            </a:r>
            <a:r>
              <a:rPr lang="en" sz="2400" i="1"/>
              <a:t>Embrace it or else</a:t>
            </a:r>
            <a:r>
              <a:rPr lang="en" sz="2400"/>
              <a:t>). 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25000"/>
              <a:buFont typeface="Trebuchet MS"/>
              <a:buChar char="●"/>
            </a:pPr>
            <a:r>
              <a:rPr lang="en" sz="2400"/>
              <a:t>I will feed my wild side (in a “sweet way”)</a:t>
            </a:r>
            <a:r>
              <a:rPr lang="en"/>
              <a:t>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5050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</a:rPr>
              <a:t>Generating a Topic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486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445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3400"/>
              <a:t>Role as a Teacher</a:t>
            </a:r>
          </a:p>
          <a:p>
            <a:pPr marL="457200" lvl="0" indent="-4445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3400"/>
              <a:t>Activate Prior Knowledge</a:t>
            </a:r>
          </a:p>
          <a:p>
            <a:pPr marL="457200" lvl="0" indent="-4445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3400"/>
              <a:t>Channel One Issues</a:t>
            </a:r>
          </a:p>
          <a:p>
            <a:pPr marL="457200" lvl="0" indent="-4445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3400"/>
              <a:t>Process (Modeled for Students)</a:t>
            </a:r>
          </a:p>
          <a:p>
            <a:pPr marL="457200" lvl="0" indent="-44450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3400"/>
              <a:t>African Studies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400" y="0"/>
            <a:ext cx="36366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51350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200">
                <a:solidFill>
                  <a:srgbClr val="FFFFFF"/>
                </a:solidFill>
              </a:rPr>
              <a:t>Creating Content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01875" y="1116275"/>
            <a:ext cx="5463299" cy="380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Resource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Collaborating on a shared document (Google Drive)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K &amp; W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K = </a:t>
            </a:r>
            <a:r>
              <a:rPr lang="en" sz="1800" i="1"/>
              <a:t>Metacognition</a:t>
            </a:r>
            <a:r>
              <a:rPr lang="en" sz="1800"/>
              <a:t> (Think about your thinking)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W= Create Questions / Targeting my idea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Choose a Focus/Essential Question 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Wikisummarizer </a:t>
            </a:r>
            <a:r>
              <a:rPr lang="en" sz="1800"/>
              <a:t>your idea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Gathering of data/research/facts (Think like a Detective!)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/>
              <a:t>Based on evidence, what is your essential question?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350" y="0"/>
            <a:ext cx="35516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041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b="8725"/>
          <a:stretch/>
        </p:blipFill>
        <p:spPr>
          <a:xfrm>
            <a:off x="5204150" y="0"/>
            <a:ext cx="393985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Creating Content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01875" y="1116275"/>
            <a:ext cx="8763899" cy="380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Resource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Collaborating on a shared document (Google Drive)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K &amp; W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K = </a:t>
            </a:r>
            <a:r>
              <a:rPr lang="en" sz="2400" i="1"/>
              <a:t>Metacognition</a:t>
            </a:r>
            <a:r>
              <a:rPr lang="en" sz="2400"/>
              <a:t> (Think about your thinking)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W= Create Questions / Targeting my idea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Choose a Focus/Essential Question 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Wikisummarizer </a:t>
            </a:r>
            <a:r>
              <a:rPr lang="en" sz="2400"/>
              <a:t>your idea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Gathering of data/research/facts (Think like a Detective!)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Based on evidence, what is your essential question?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0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2250" y="0"/>
            <a:ext cx="3841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Creating Content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201875" y="1116275"/>
            <a:ext cx="8763899" cy="380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Resource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Collaborating on a shared document (Google Drive)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K &amp; W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K = </a:t>
            </a:r>
            <a:r>
              <a:rPr lang="en" sz="2400" i="1"/>
              <a:t>Metacognition</a:t>
            </a:r>
            <a:r>
              <a:rPr lang="en" sz="2400"/>
              <a:t> (Think about your thinking)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W= Create Questions / Targeting my idea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Choose a Focus/Essential Question 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Wikisummarizer </a:t>
            </a:r>
            <a:r>
              <a:rPr lang="en" sz="2400"/>
              <a:t>your idea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Gathering of data/research/facts (Think like a Detective!)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400"/>
              <a:t>Based on evidence, what is your essential question?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PresentationFormat>On-screen Show (16:9)</PresentationFormat>
  <Paragraphs>78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spotlight</vt:lpstr>
      <vt:lpstr>Slide 0</vt:lpstr>
      <vt:lpstr>We Didn’t Start the Fire</vt:lpstr>
      <vt:lpstr>Learning Targets</vt:lpstr>
      <vt:lpstr>Generating a Topic</vt:lpstr>
      <vt:lpstr>Creating Content</vt:lpstr>
      <vt:lpstr>Slide 5</vt:lpstr>
      <vt:lpstr>Creating Content</vt:lpstr>
      <vt:lpstr>Slide 7</vt:lpstr>
      <vt:lpstr>Creating Content</vt:lpstr>
      <vt:lpstr>Slide 9</vt:lpstr>
      <vt:lpstr>Creating Content</vt:lpstr>
      <vt:lpstr>Slide 11</vt:lpstr>
      <vt:lpstr>Creating Content</vt:lpstr>
      <vt:lpstr>Slide 13</vt:lpstr>
      <vt:lpstr>Creating Content</vt:lpstr>
      <vt:lpstr>Student Example</vt:lpstr>
      <vt:lpstr>Voice &amp; Choice . . 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cp:lastModifiedBy>pquinlan</cp:lastModifiedBy>
  <cp:revision>1</cp:revision>
  <dcterms:modified xsi:type="dcterms:W3CDTF">2014-10-23T21:38:12Z</dcterms:modified>
</cp:coreProperties>
</file>